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itchFamily="2" charset="0"/>
      <p:regular r:id="rId13"/>
    </p:embeddedFont>
    <p:embeddedFont>
      <p:font typeface="Raleway" panose="020000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6" d="100"/>
          <a:sy n="56" d="100"/>
        </p:scale>
        <p:origin x="1253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02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26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6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8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0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7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2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270046"/>
            <a:ext cx="4919305" cy="36895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Introducing the Online Bus Ticket Booking System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a seamless and convenient way to book your bus tickets online. Our system streamlines the entire booking process, offering a user-friendly and efficient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70415"/>
            <a:ext cx="4919305" cy="34886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Key Benefits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990243" y="3571875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3486864"/>
            <a:ext cx="2875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Streamlined Booking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9772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Enjoy a hassle-free and efficient online booking experience.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467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6"/>
          <p:cNvSpPr/>
          <p:nvPr/>
        </p:nvSpPr>
        <p:spPr>
          <a:xfrm>
            <a:off x="4836319" y="3571875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225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Convenience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25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your tickets from anywhere, anytime, using your preferred device.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943451" y="5987296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Transactions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Rest assured that your personal and financial data is protected.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35649"/>
            <a:ext cx="4919305" cy="35583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126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Convenience and Accessibility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2897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Anytime, Anywhere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38756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your bus tickets from the comfort of your home or on the go, at any time that suits you.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</p:sp>
      <p:sp>
        <p:nvSpPr>
          <p:cNvPr id="9" name="Text 5"/>
          <p:cNvSpPr/>
          <p:nvPr/>
        </p:nvSpPr>
        <p:spPr>
          <a:xfrm>
            <a:off x="4912281" y="28971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Wide Selection of Routes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2281" y="374189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Browse and choose from a vast network of routes across the country, covering major cities and towns.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6471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1020604" y="5873948"/>
            <a:ext cx="30993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Diverse Bus Operators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0604" y="63643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Find a wide variety of bus operators to choose from, catering to different budgets and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697" y="579358"/>
            <a:ext cx="5002887" cy="70708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6870" y="685205"/>
            <a:ext cx="6188512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Process Overview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955477" y="1579602"/>
            <a:ext cx="22860" cy="5964793"/>
          </a:xfrm>
          <a:prstGeom prst="roundRect">
            <a:avLst>
              <a:gd name="adj" fmla="val 126907"/>
            </a:avLst>
          </a:prstGeom>
          <a:solidFill>
            <a:srgbClr val="535455"/>
          </a:solidFill>
          <a:ln/>
        </p:spPr>
      </p:sp>
      <p:sp>
        <p:nvSpPr>
          <p:cNvPr id="6" name="Shape 2"/>
          <p:cNvSpPr/>
          <p:nvPr/>
        </p:nvSpPr>
        <p:spPr>
          <a:xfrm>
            <a:off x="1161574" y="2003227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35455"/>
          </a:solidFill>
          <a:ln/>
        </p:spPr>
      </p:sp>
      <p:sp>
        <p:nvSpPr>
          <p:cNvPr id="7" name="Shape 3"/>
          <p:cNvSpPr/>
          <p:nvPr/>
        </p:nvSpPr>
        <p:spPr>
          <a:xfrm>
            <a:off x="749379" y="1797129"/>
            <a:ext cx="435054" cy="43505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8" name="Text 4"/>
          <p:cNvSpPr/>
          <p:nvPr/>
        </p:nvSpPr>
        <p:spPr>
          <a:xfrm>
            <a:off x="916781" y="1869519"/>
            <a:ext cx="10013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2030611" y="1772960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Choose Your Route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2030611" y="2191107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Enter your departure and arrival cities, select your preferred date and time.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161574" y="3620095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35455"/>
          </a:solidFill>
          <a:ln/>
        </p:spPr>
      </p:sp>
      <p:sp>
        <p:nvSpPr>
          <p:cNvPr id="12" name="Shape 8"/>
          <p:cNvSpPr/>
          <p:nvPr/>
        </p:nvSpPr>
        <p:spPr>
          <a:xfrm>
            <a:off x="749379" y="3413998"/>
            <a:ext cx="435054" cy="43505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9"/>
          <p:cNvSpPr/>
          <p:nvPr/>
        </p:nvSpPr>
        <p:spPr>
          <a:xfrm>
            <a:off x="877967" y="3486388"/>
            <a:ext cx="17787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2030611" y="3389828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Select Your Seats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2030611" y="3807976"/>
            <a:ext cx="643651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View available seats on the bus and choose your preferred location.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61574" y="4927640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35455"/>
          </a:solidFill>
          <a:ln/>
        </p:spPr>
      </p:sp>
      <p:sp>
        <p:nvSpPr>
          <p:cNvPr id="17" name="Shape 13"/>
          <p:cNvSpPr/>
          <p:nvPr/>
        </p:nvSpPr>
        <p:spPr>
          <a:xfrm>
            <a:off x="749379" y="4721542"/>
            <a:ext cx="435054" cy="43505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Text 14"/>
          <p:cNvSpPr/>
          <p:nvPr/>
        </p:nvSpPr>
        <p:spPr>
          <a:xfrm>
            <a:off x="876895" y="4793933"/>
            <a:ext cx="17990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2030611" y="4697373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Review and Confirm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2030611" y="5115520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Double-check your booking details, including passenger information and payment options.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161574" y="6544508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35455"/>
          </a:solidFill>
          <a:ln/>
        </p:spPr>
      </p:sp>
      <p:sp>
        <p:nvSpPr>
          <p:cNvPr id="22" name="Shape 18"/>
          <p:cNvSpPr/>
          <p:nvPr/>
        </p:nvSpPr>
        <p:spPr>
          <a:xfrm>
            <a:off x="749379" y="6338411"/>
            <a:ext cx="435054" cy="43505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3" name="Text 19"/>
          <p:cNvSpPr/>
          <p:nvPr/>
        </p:nvSpPr>
        <p:spPr>
          <a:xfrm>
            <a:off x="882015" y="6410801"/>
            <a:ext cx="16978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2030611" y="6314242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Receive Your Ticket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2030611" y="6732389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Your ticket will be emailed to you, with all the necessary information for your journey.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463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Seat Selection and Reservation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Seat Map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View a detailed map of the bus, showcasing available and reserved seats.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4307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Choose Your Preferences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 seats based on your preferences, such as window seats, aisle seats, or seats with extra legroom.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9584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Availability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displays accurate real-time seat availability, ensuring you get the seat you want.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91" y="2258258"/>
            <a:ext cx="4950619" cy="37129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6494" y="766286"/>
            <a:ext cx="76438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Payment Options and Security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6236494" y="2668310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6422112" y="2748677"/>
            <a:ext cx="110966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6933009" y="2668310"/>
            <a:ext cx="301823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Multiple Payment Methods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933009" y="3466505"/>
            <a:ext cx="301823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Pay securely using various methods like credit cards, debit cards, or online banking.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5556" y="2668310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6"/>
          <p:cNvSpPr/>
          <p:nvPr/>
        </p:nvSpPr>
        <p:spPr>
          <a:xfrm>
            <a:off x="10308074" y="2748677"/>
            <a:ext cx="19716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10862072" y="2668310"/>
            <a:ext cx="301823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Payment Gateway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0862072" y="3466505"/>
            <a:ext cx="301823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system utilizes a secure payment gateway to protect your financial information during transactions.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6236494" y="5293519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6377940" y="5373886"/>
            <a:ext cx="199311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1"/>
          <p:cNvSpPr/>
          <p:nvPr/>
        </p:nvSpPr>
        <p:spPr>
          <a:xfrm>
            <a:off x="6933009" y="5293519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Encryption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6933009" y="5756910"/>
            <a:ext cx="301823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 sensitive data is encrypted using industry-standard protocols, ensuring maximum security.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10165556" y="5293519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4"/>
          <p:cNvSpPr/>
          <p:nvPr/>
        </p:nvSpPr>
        <p:spPr>
          <a:xfrm>
            <a:off x="10312598" y="5373886"/>
            <a:ext cx="18811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5"/>
          <p:cNvSpPr/>
          <p:nvPr/>
        </p:nvSpPr>
        <p:spPr>
          <a:xfrm>
            <a:off x="10862072" y="5293519"/>
            <a:ext cx="301823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Fraud Prevention Measures</a:t>
            </a:r>
            <a:endParaRPr lang="en-US" sz="2100" dirty="0"/>
          </a:p>
        </p:txBody>
      </p:sp>
      <p:sp>
        <p:nvSpPr>
          <p:cNvPr id="20" name="Text 16"/>
          <p:cNvSpPr/>
          <p:nvPr/>
        </p:nvSpPr>
        <p:spPr>
          <a:xfrm>
            <a:off x="10862072" y="6091714"/>
            <a:ext cx="301823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employ advanced fraud detection and prevention measures to safeguard your transactions.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523" y="272891"/>
            <a:ext cx="1687354" cy="21833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4143" y="3330297"/>
            <a:ext cx="8526304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Ticket Cancellation and Refunds</a:t>
            </a:r>
            <a:endParaRPr lang="en-US" sz="42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Cancellation Policy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system outlines clear cancellation policies for different ticket types and timeframes.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49716" y="5540812"/>
            <a:ext cx="279701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Request Cancellation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5349716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 can easily request a cancellation through the online system, following the designated steps.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Refund Processing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Refunds are processed according to our policy, and you'll receive a notification regarding the refund status.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306955"/>
            <a:ext cx="4919305" cy="36156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9276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Schedule Updates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685342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87810" y="369296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15457" y="38366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Departure Time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032438" y="383667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Arrival Time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545610" y="38366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Status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87810" y="434328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515457" y="44869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08:00 AM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032438" y="448698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10:30 AM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545610" y="44869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 Time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87810" y="499360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15457" y="51373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11:00 AM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032438" y="513730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01:45 PM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1545610" y="51373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Delayed (15 min)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87810" y="564392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515457" y="57876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04:00 PM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9032438" y="578762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06:45 PM</a:t>
            </a:r>
            <a:endParaRPr lang="en-US" sz="1750" dirty="0"/>
          </a:p>
        </p:txBody>
      </p:sp>
      <p:sp>
        <p:nvSpPr>
          <p:cNvPr id="21" name="Text 17"/>
          <p:cNvSpPr/>
          <p:nvPr/>
        </p:nvSpPr>
        <p:spPr>
          <a:xfrm>
            <a:off x="11545610" y="57876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 Time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87" y="283488"/>
            <a:ext cx="3024307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21430"/>
            <a:ext cx="63388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 App Integration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On-the-Go Bookings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your tickets from anywhere at any time with our convenient mobile app.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Digital Ticket Access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 your tickets directly through the app, eliminating the need for physical copies.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your bus in real-time and get notified of any schedule changes or delays.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9068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Support and Feedback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3426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Dedicated Support Team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team is available to assist you with any inquiries or concerns you may have.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Feedback Portal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Share your feedback and suggestions to help us improve our services.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554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917981975788</cp:lastModifiedBy>
  <cp:revision>3</cp:revision>
  <dcterms:created xsi:type="dcterms:W3CDTF">2024-09-11T03:31:41Z</dcterms:created>
  <dcterms:modified xsi:type="dcterms:W3CDTF">2024-09-24T16:04:42Z</dcterms:modified>
</cp:coreProperties>
</file>